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0677c3099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0677c3099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390c4f6fa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390c4f6fa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390c4f6fa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390c4f6fa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390c4f6fab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390c4f6fa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04df6318a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04df6318a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04df6318a0_0_5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04df6318a0_0_5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04df6318a0_0_7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04df6318a0_0_7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04df6318a0_0_9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04df6318a0_0_9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04df6318a0_0_10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04df6318a0_0_10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04df6318a0_0_10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04df6318a0_0_1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04df6318a0_0_10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04df6318a0_0_10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04df6318a0_0_10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04df6318a0_0_10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pic>
        <p:nvPicPr>
          <p:cNvPr id="9" name="Google Shape;9;p1"/>
          <p:cNvPicPr preferRelativeResize="0"/>
          <p:nvPr/>
        </p:nvPicPr>
        <p:blipFill>
          <a:blip r:embed="rId1">
            <a:alphaModFix/>
          </a:blip>
          <a:stretch>
            <a:fillRect/>
          </a:stretch>
        </p:blipFill>
        <p:spPr>
          <a:xfrm>
            <a:off x="-332175" y="1"/>
            <a:ext cx="9625262"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hyperlink" Target="https://cdn.pixabay.com/photo/2014/09/26/23/14/sherlock-holmes-462957_960_720.jpg" TargetMode="External"/><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19.pn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jp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pic>
        <p:nvPicPr>
          <p:cNvPr id="55" name="Google Shape;55;p13"/>
          <p:cNvPicPr preferRelativeResize="0"/>
          <p:nvPr/>
        </p:nvPicPr>
        <p:blipFill rotWithShape="1">
          <a:blip r:embed="rId3">
            <a:alphaModFix/>
          </a:blip>
          <a:srcRect b="0" l="35235" r="15303" t="0"/>
          <a:stretch/>
        </p:blipFill>
        <p:spPr>
          <a:xfrm>
            <a:off x="64300" y="2486025"/>
            <a:ext cx="1639500" cy="2486025"/>
          </a:xfrm>
          <a:prstGeom prst="rect">
            <a:avLst/>
          </a:prstGeom>
          <a:noFill/>
          <a:ln>
            <a:noFill/>
          </a:ln>
        </p:spPr>
      </p:pic>
      <p:sp>
        <p:nvSpPr>
          <p:cNvPr id="56" name="Google Shape;56;p13"/>
          <p:cNvSpPr/>
          <p:nvPr/>
        </p:nvSpPr>
        <p:spPr>
          <a:xfrm>
            <a:off x="1457300" y="2336000"/>
            <a:ext cx="2003700" cy="1082400"/>
          </a:xfrm>
          <a:prstGeom prst="wedgeRoundRectCallout">
            <a:avLst>
              <a:gd fmla="val -77273" name="adj1"/>
              <a:gd fmla="val 73748"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nl"/>
              <a:t>Hallo! Wat doet u daar?</a:t>
            </a:r>
            <a:endParaRPr/>
          </a:p>
        </p:txBody>
      </p:sp>
      <p:pic>
        <p:nvPicPr>
          <p:cNvPr descr="https://cdn.pixabay.com/photo/2014/09/26/23/14/sherlock-holmes-462957_960_720.jpg" id="57" name="Google Shape;57;p13">
            <a:hlinkClick r:id="rId4"/>
          </p:cNvPr>
          <p:cNvPicPr preferRelativeResize="0"/>
          <p:nvPr/>
        </p:nvPicPr>
        <p:blipFill>
          <a:blip r:embed="rId5">
            <a:alphaModFix/>
          </a:blip>
          <a:stretch>
            <a:fillRect/>
          </a:stretch>
        </p:blipFill>
        <p:spPr>
          <a:xfrm>
            <a:off x="4500575" y="1872075"/>
            <a:ext cx="4725600" cy="3335750"/>
          </a:xfrm>
          <a:prstGeom prst="rect">
            <a:avLst/>
          </a:prstGeom>
          <a:noFill/>
          <a:ln>
            <a:noFill/>
          </a:ln>
        </p:spPr>
      </p:pic>
      <p:sp>
        <p:nvSpPr>
          <p:cNvPr id="58" name="Google Shape;58;p13"/>
          <p:cNvSpPr txBox="1"/>
          <p:nvPr/>
        </p:nvSpPr>
        <p:spPr>
          <a:xfrm>
            <a:off x="4243400" y="2336000"/>
            <a:ext cx="275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9" name="Google Shape;59;p13"/>
          <p:cNvSpPr/>
          <p:nvPr/>
        </p:nvSpPr>
        <p:spPr>
          <a:xfrm>
            <a:off x="5143500" y="2214975"/>
            <a:ext cx="1275300" cy="1182000"/>
          </a:xfrm>
          <a:prstGeom prst="wedgeRoundRectCallout">
            <a:avLst>
              <a:gd fmla="val 66741" name="adj1"/>
              <a:gd fmla="val 74794"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nl"/>
              <a:t>Sjjjt ik ben op zoek! </a:t>
            </a:r>
            <a:endParaRPr/>
          </a:p>
        </p:txBody>
      </p:sp>
      <p:sp>
        <p:nvSpPr>
          <p:cNvPr id="60" name="Google Shape;60;p13"/>
          <p:cNvSpPr/>
          <p:nvPr/>
        </p:nvSpPr>
        <p:spPr>
          <a:xfrm>
            <a:off x="2508850" y="3579325"/>
            <a:ext cx="2790000" cy="1480200"/>
          </a:xfrm>
          <a:prstGeom prst="wedgeEllipseCallout">
            <a:avLst>
              <a:gd fmla="val -104909" name="adj1"/>
              <a:gd fmla="val -3782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nl"/>
              <a:t>Wat spannend! Ik zoek mee! Waar zoeken we naar??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2" name="Google Shape;122;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4400">
              <a:solidFill>
                <a:schemeClr val="lt1"/>
              </a:solidFill>
            </a:endParaRPr>
          </a:p>
          <a:p>
            <a:pPr indent="0" lvl="0" marL="0" rtl="0" algn="l">
              <a:spcBef>
                <a:spcPts val="1200"/>
              </a:spcBef>
              <a:spcAft>
                <a:spcPts val="0"/>
              </a:spcAft>
              <a:buNone/>
            </a:pPr>
            <a:r>
              <a:t/>
            </a:r>
            <a:endParaRPr sz="4400">
              <a:solidFill>
                <a:schemeClr val="lt1"/>
              </a:solidFill>
            </a:endParaRPr>
          </a:p>
          <a:p>
            <a:pPr indent="0" lvl="0" marL="0" rtl="0" algn="l">
              <a:spcBef>
                <a:spcPts val="1200"/>
              </a:spcBef>
              <a:spcAft>
                <a:spcPts val="1200"/>
              </a:spcAft>
              <a:buNone/>
            </a:pPr>
            <a:r>
              <a:t/>
            </a:r>
            <a:endParaRPr sz="4400">
              <a:solidFill>
                <a:schemeClr val="lt1"/>
              </a:solidFill>
            </a:endParaRPr>
          </a:p>
        </p:txBody>
      </p:sp>
      <p:sp>
        <p:nvSpPr>
          <p:cNvPr id="123" name="Google Shape;123;p22"/>
          <p:cNvSpPr txBox="1"/>
          <p:nvPr>
            <p:ph idx="1" type="body"/>
          </p:nvPr>
        </p:nvSpPr>
        <p:spPr>
          <a:xfrm>
            <a:off x="259350" y="183825"/>
            <a:ext cx="8520600" cy="3416400"/>
          </a:xfrm>
          <a:prstGeom prst="rect">
            <a:avLst/>
          </a:prstGeom>
          <a:solidFill>
            <a:schemeClr val="lt2"/>
          </a:solidFill>
        </p:spPr>
        <p:txBody>
          <a:bodyPr anchorCtr="0" anchor="t" bIns="91425" lIns="91425" spcFirstLastPara="1" rIns="91425" wrap="square" tIns="91425">
            <a:normAutofit/>
          </a:bodyPr>
          <a:lstStyle/>
          <a:p>
            <a:pPr indent="0" lvl="0" marL="0" rtl="0" algn="l">
              <a:spcBef>
                <a:spcPts val="0"/>
              </a:spcBef>
              <a:spcAft>
                <a:spcPts val="0"/>
              </a:spcAft>
              <a:buNone/>
            </a:pPr>
            <a:r>
              <a:rPr lang="nl"/>
              <a:t>Stap 7: Foto’s maken en toevoegen aan je presentatie.</a:t>
            </a:r>
            <a:endParaRPr/>
          </a:p>
          <a:p>
            <a:pPr indent="0" lvl="0" marL="0" rtl="0" algn="l">
              <a:spcBef>
                <a:spcPts val="1200"/>
              </a:spcBef>
              <a:spcAft>
                <a:spcPts val="0"/>
              </a:spcAft>
              <a:buNone/>
            </a:pPr>
            <a:br>
              <a:rPr lang="nl"/>
            </a:b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24" name="Google Shape;124;p22"/>
          <p:cNvPicPr preferRelativeResize="0"/>
          <p:nvPr/>
        </p:nvPicPr>
        <p:blipFill>
          <a:blip r:embed="rId4">
            <a:alphaModFix/>
          </a:blip>
          <a:stretch>
            <a:fillRect/>
          </a:stretch>
        </p:blipFill>
        <p:spPr>
          <a:xfrm>
            <a:off x="38425" y="1152475"/>
            <a:ext cx="8259949" cy="4119049"/>
          </a:xfrm>
          <a:prstGeom prst="rect">
            <a:avLst/>
          </a:prstGeom>
          <a:noFill/>
          <a:ln>
            <a:noFill/>
          </a:ln>
        </p:spPr>
      </p:pic>
      <p:cxnSp>
        <p:nvCxnSpPr>
          <p:cNvPr id="125" name="Google Shape;125;p22"/>
          <p:cNvCxnSpPr/>
          <p:nvPr/>
        </p:nvCxnSpPr>
        <p:spPr>
          <a:xfrm>
            <a:off x="1360625" y="575650"/>
            <a:ext cx="343800" cy="762600"/>
          </a:xfrm>
          <a:prstGeom prst="straightConnector1">
            <a:avLst/>
          </a:prstGeom>
          <a:noFill/>
          <a:ln cap="flat" cmpd="sng" w="28575">
            <a:solidFill>
              <a:srgbClr val="FF0000"/>
            </a:solidFill>
            <a:prstDash val="solid"/>
            <a:round/>
            <a:headEnd len="med" w="med" type="none"/>
            <a:tailEnd len="med" w="med" type="triangle"/>
          </a:ln>
        </p:spPr>
      </p:cxnSp>
      <p:cxnSp>
        <p:nvCxnSpPr>
          <p:cNvPr id="126" name="Google Shape;126;p22"/>
          <p:cNvCxnSpPr/>
          <p:nvPr/>
        </p:nvCxnSpPr>
        <p:spPr>
          <a:xfrm flipH="1">
            <a:off x="3883000" y="2422250"/>
            <a:ext cx="483000" cy="190800"/>
          </a:xfrm>
          <a:prstGeom prst="straightConnector1">
            <a:avLst/>
          </a:prstGeom>
          <a:noFill/>
          <a:ln cap="flat" cmpd="sng" w="28575">
            <a:solidFill>
              <a:srgbClr val="FF0000"/>
            </a:solidFill>
            <a:prstDash val="solid"/>
            <a:round/>
            <a:headEnd len="med" w="med" type="none"/>
            <a:tailEnd len="med" w="med" type="triangle"/>
          </a:ln>
        </p:spPr>
      </p:cxnSp>
      <p:pic>
        <p:nvPicPr>
          <p:cNvPr id="127" name="Google Shape;127;p22"/>
          <p:cNvPicPr preferRelativeResize="0"/>
          <p:nvPr/>
        </p:nvPicPr>
        <p:blipFill rotWithShape="1">
          <a:blip r:embed="rId5">
            <a:alphaModFix/>
          </a:blip>
          <a:srcRect b="0" l="35235" r="15303" t="0"/>
          <a:stretch/>
        </p:blipFill>
        <p:spPr>
          <a:xfrm>
            <a:off x="7607575" y="4033550"/>
            <a:ext cx="150225" cy="227800"/>
          </a:xfrm>
          <a:prstGeom prst="rect">
            <a:avLst/>
          </a:prstGeom>
          <a:noFill/>
          <a:ln>
            <a:noFill/>
          </a:ln>
        </p:spPr>
      </p:pic>
      <p:cxnSp>
        <p:nvCxnSpPr>
          <p:cNvPr id="128" name="Google Shape;128;p22"/>
          <p:cNvCxnSpPr/>
          <p:nvPr/>
        </p:nvCxnSpPr>
        <p:spPr>
          <a:xfrm flipH="1">
            <a:off x="7757800" y="3397850"/>
            <a:ext cx="224400" cy="6357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4" name="Google Shape;134;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4400">
              <a:solidFill>
                <a:schemeClr val="lt1"/>
              </a:solidFill>
            </a:endParaRPr>
          </a:p>
          <a:p>
            <a:pPr indent="0" lvl="0" marL="0" rtl="0" algn="l">
              <a:spcBef>
                <a:spcPts val="1200"/>
              </a:spcBef>
              <a:spcAft>
                <a:spcPts val="0"/>
              </a:spcAft>
              <a:buNone/>
            </a:pPr>
            <a:r>
              <a:t/>
            </a:r>
            <a:endParaRPr sz="4400">
              <a:solidFill>
                <a:schemeClr val="lt1"/>
              </a:solidFill>
            </a:endParaRPr>
          </a:p>
          <a:p>
            <a:pPr indent="0" lvl="0" marL="0" rtl="0" algn="l">
              <a:spcBef>
                <a:spcPts val="1200"/>
              </a:spcBef>
              <a:spcAft>
                <a:spcPts val="1200"/>
              </a:spcAft>
              <a:buNone/>
            </a:pPr>
            <a:r>
              <a:t/>
            </a:r>
            <a:endParaRPr sz="4400">
              <a:solidFill>
                <a:schemeClr val="lt1"/>
              </a:solidFill>
            </a:endParaRPr>
          </a:p>
        </p:txBody>
      </p:sp>
      <p:sp>
        <p:nvSpPr>
          <p:cNvPr id="135" name="Google Shape;135;p23"/>
          <p:cNvSpPr txBox="1"/>
          <p:nvPr>
            <p:ph idx="1" type="body"/>
          </p:nvPr>
        </p:nvSpPr>
        <p:spPr>
          <a:xfrm>
            <a:off x="311700" y="153925"/>
            <a:ext cx="8520600" cy="3416400"/>
          </a:xfrm>
          <a:prstGeom prst="rect">
            <a:avLst/>
          </a:prstGeom>
          <a:solidFill>
            <a:schemeClr val="lt2"/>
          </a:solidFill>
        </p:spPr>
        <p:txBody>
          <a:bodyPr anchorCtr="0" anchor="t" bIns="91425" lIns="91425" spcFirstLastPara="1" rIns="91425" wrap="square" tIns="91425">
            <a:normAutofit/>
          </a:bodyPr>
          <a:lstStyle/>
          <a:p>
            <a:pPr indent="0" lvl="0" marL="0" rtl="0" algn="l">
              <a:spcBef>
                <a:spcPts val="0"/>
              </a:spcBef>
              <a:spcAft>
                <a:spcPts val="0"/>
              </a:spcAft>
              <a:buNone/>
            </a:pPr>
            <a:r>
              <a:rPr lang="nl"/>
              <a:t>Stap 8: Praatwolkjes en tekst toevoegen</a:t>
            </a:r>
            <a:endParaRPr/>
          </a:p>
          <a:p>
            <a:pPr indent="0" lvl="0" marL="0" rtl="0" algn="l">
              <a:spcBef>
                <a:spcPts val="1200"/>
              </a:spcBef>
              <a:spcAft>
                <a:spcPts val="0"/>
              </a:spcAft>
              <a:buNone/>
            </a:pPr>
            <a:br>
              <a:rPr lang="nl"/>
            </a:b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36" name="Google Shape;136;p23"/>
          <p:cNvPicPr preferRelativeResize="0"/>
          <p:nvPr/>
        </p:nvPicPr>
        <p:blipFill rotWithShape="1">
          <a:blip r:embed="rId4">
            <a:alphaModFix/>
          </a:blip>
          <a:srcRect b="0" l="0" r="34019" t="0"/>
          <a:stretch/>
        </p:blipFill>
        <p:spPr>
          <a:xfrm>
            <a:off x="-164475" y="829275"/>
            <a:ext cx="6033149" cy="3851750"/>
          </a:xfrm>
          <a:prstGeom prst="rect">
            <a:avLst/>
          </a:prstGeom>
          <a:noFill/>
          <a:ln>
            <a:noFill/>
          </a:ln>
        </p:spPr>
      </p:pic>
      <p:pic>
        <p:nvPicPr>
          <p:cNvPr id="137" name="Google Shape;137;p23"/>
          <p:cNvPicPr preferRelativeResize="0"/>
          <p:nvPr/>
        </p:nvPicPr>
        <p:blipFill>
          <a:blip r:embed="rId5">
            <a:alphaModFix/>
          </a:blip>
          <a:stretch>
            <a:fillRect/>
          </a:stretch>
        </p:blipFill>
        <p:spPr>
          <a:xfrm>
            <a:off x="6382250" y="874550"/>
            <a:ext cx="2171700" cy="1905000"/>
          </a:xfrm>
          <a:prstGeom prst="rect">
            <a:avLst/>
          </a:prstGeom>
          <a:noFill/>
          <a:ln>
            <a:noFill/>
          </a:ln>
        </p:spPr>
      </p:pic>
      <p:sp>
        <p:nvSpPr>
          <p:cNvPr id="138" name="Google Shape;138;p23"/>
          <p:cNvSpPr txBox="1"/>
          <p:nvPr/>
        </p:nvSpPr>
        <p:spPr>
          <a:xfrm>
            <a:off x="5868675" y="3117500"/>
            <a:ext cx="2963700" cy="10467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a:t>Je kunt via het gele vierkantje het </a:t>
            </a:r>
            <a:r>
              <a:rPr lang="nl"/>
              <a:t>praat ballonnetje</a:t>
            </a:r>
            <a:r>
              <a:rPr lang="nl"/>
              <a:t> aanpassen. </a:t>
            </a:r>
            <a:br>
              <a:rPr lang="nl"/>
            </a:br>
            <a:r>
              <a:rPr lang="nl"/>
              <a:t>Dubbelklik op de tekstballon en je kunt er in typen. </a:t>
            </a:r>
            <a:endParaRPr/>
          </a:p>
        </p:txBody>
      </p:sp>
      <p:pic>
        <p:nvPicPr>
          <p:cNvPr id="139" name="Google Shape;139;p23"/>
          <p:cNvPicPr preferRelativeResize="0"/>
          <p:nvPr/>
        </p:nvPicPr>
        <p:blipFill>
          <a:blip r:embed="rId6">
            <a:alphaModFix/>
          </a:blip>
          <a:stretch>
            <a:fillRect/>
          </a:stretch>
        </p:blipFill>
        <p:spPr>
          <a:xfrm>
            <a:off x="7904274" y="3914500"/>
            <a:ext cx="1129900" cy="1058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 name="Shape 143"/>
        <p:cNvGrpSpPr/>
        <p:nvPr/>
      </p:nvGrpSpPr>
      <p:grpSpPr>
        <a:xfrm>
          <a:off x="0" y="0"/>
          <a:ext cx="0" cy="0"/>
          <a:chOff x="0" y="0"/>
          <a:chExt cx="0" cy="0"/>
        </a:xfrm>
      </p:grpSpPr>
      <p:sp>
        <p:nvSpPr>
          <p:cNvPr id="144" name="Google Shape;14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5" name="Google Shape;145;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4400">
              <a:solidFill>
                <a:schemeClr val="lt1"/>
              </a:solidFill>
            </a:endParaRPr>
          </a:p>
          <a:p>
            <a:pPr indent="0" lvl="0" marL="0" rtl="0" algn="l">
              <a:spcBef>
                <a:spcPts val="1200"/>
              </a:spcBef>
              <a:spcAft>
                <a:spcPts val="0"/>
              </a:spcAft>
              <a:buNone/>
            </a:pPr>
            <a:r>
              <a:t/>
            </a:r>
            <a:endParaRPr sz="4400">
              <a:solidFill>
                <a:schemeClr val="lt1"/>
              </a:solidFill>
            </a:endParaRPr>
          </a:p>
          <a:p>
            <a:pPr indent="0" lvl="0" marL="0" rtl="0" algn="l">
              <a:spcBef>
                <a:spcPts val="1200"/>
              </a:spcBef>
              <a:spcAft>
                <a:spcPts val="1200"/>
              </a:spcAft>
              <a:buNone/>
            </a:pPr>
            <a:r>
              <a:t/>
            </a:r>
            <a:endParaRPr sz="4400">
              <a:solidFill>
                <a:schemeClr val="lt1"/>
              </a:solidFill>
            </a:endParaRPr>
          </a:p>
        </p:txBody>
      </p:sp>
      <p:sp>
        <p:nvSpPr>
          <p:cNvPr id="146" name="Google Shape;146;p24"/>
          <p:cNvSpPr txBox="1"/>
          <p:nvPr>
            <p:ph idx="1" type="body"/>
          </p:nvPr>
        </p:nvSpPr>
        <p:spPr>
          <a:xfrm>
            <a:off x="259350" y="183825"/>
            <a:ext cx="8520600" cy="3416400"/>
          </a:xfrm>
          <a:prstGeom prst="rect">
            <a:avLst/>
          </a:prstGeom>
          <a:solidFill>
            <a:schemeClr val="lt2"/>
          </a:solidFill>
        </p:spPr>
        <p:txBody>
          <a:bodyPr anchorCtr="0" anchor="t" bIns="91425" lIns="91425" spcFirstLastPara="1" rIns="91425" wrap="square" tIns="91425">
            <a:normAutofit/>
          </a:bodyPr>
          <a:lstStyle/>
          <a:p>
            <a:pPr indent="0" lvl="0" marL="0" rtl="0" algn="l">
              <a:spcBef>
                <a:spcPts val="0"/>
              </a:spcBef>
              <a:spcAft>
                <a:spcPts val="0"/>
              </a:spcAft>
              <a:buNone/>
            </a:pPr>
            <a:r>
              <a:rPr lang="nl"/>
              <a:t>Stap 9: Animaties van tekstballon of dia </a:t>
            </a:r>
            <a:r>
              <a:rPr lang="nl"/>
              <a:t>wisselingen</a:t>
            </a:r>
            <a:r>
              <a:rPr lang="nl"/>
              <a:t> aan je presentatie.</a:t>
            </a:r>
            <a:endParaRPr/>
          </a:p>
          <a:p>
            <a:pPr indent="0" lvl="0" marL="0" rtl="0" algn="l">
              <a:spcBef>
                <a:spcPts val="1200"/>
              </a:spcBef>
              <a:spcAft>
                <a:spcPts val="0"/>
              </a:spcAft>
              <a:buNone/>
            </a:pPr>
            <a:r>
              <a:rPr lang="nl"/>
              <a:t>Via “Animeren” en overgang kun je op diverse manieren tekstballonnen en plaatjes binnen laten vliegen/verdwijnen enz. </a:t>
            </a:r>
            <a:br>
              <a:rPr lang="nl"/>
            </a:br>
            <a:r>
              <a:rPr lang="nl"/>
              <a:t>Probeer eens een aantal dingen uit.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nl"/>
              <a:t>Via overgang kun je aanpassen hoe je van de </a:t>
            </a:r>
            <a:br>
              <a:rPr lang="nl"/>
            </a:br>
            <a:r>
              <a:rPr lang="nl"/>
              <a:t>een naar de andere dia gaat. 			</a:t>
            </a:r>
            <a:endParaRPr/>
          </a:p>
        </p:txBody>
      </p:sp>
      <p:pic>
        <p:nvPicPr>
          <p:cNvPr id="147" name="Google Shape;147;p24"/>
          <p:cNvPicPr preferRelativeResize="0"/>
          <p:nvPr/>
        </p:nvPicPr>
        <p:blipFill rotWithShape="1">
          <a:blip r:embed="rId4">
            <a:alphaModFix/>
          </a:blip>
          <a:srcRect b="0" l="35235" r="15303" t="0"/>
          <a:stretch/>
        </p:blipFill>
        <p:spPr>
          <a:xfrm>
            <a:off x="7607575" y="4033550"/>
            <a:ext cx="150225" cy="227800"/>
          </a:xfrm>
          <a:prstGeom prst="rect">
            <a:avLst/>
          </a:prstGeom>
          <a:noFill/>
          <a:ln>
            <a:noFill/>
          </a:ln>
        </p:spPr>
      </p:pic>
      <p:pic>
        <p:nvPicPr>
          <p:cNvPr id="148" name="Google Shape;148;p24"/>
          <p:cNvPicPr preferRelativeResize="0"/>
          <p:nvPr/>
        </p:nvPicPr>
        <p:blipFill>
          <a:blip r:embed="rId5">
            <a:alphaModFix/>
          </a:blip>
          <a:stretch>
            <a:fillRect/>
          </a:stretch>
        </p:blipFill>
        <p:spPr>
          <a:xfrm>
            <a:off x="407900" y="1812900"/>
            <a:ext cx="8073995" cy="269825"/>
          </a:xfrm>
          <a:prstGeom prst="rect">
            <a:avLst/>
          </a:prstGeom>
          <a:noFill/>
          <a:ln>
            <a:noFill/>
          </a:ln>
        </p:spPr>
      </p:pic>
      <p:cxnSp>
        <p:nvCxnSpPr>
          <p:cNvPr id="149" name="Google Shape;149;p24"/>
          <p:cNvCxnSpPr/>
          <p:nvPr/>
        </p:nvCxnSpPr>
        <p:spPr>
          <a:xfrm flipH="1">
            <a:off x="7494825" y="1208100"/>
            <a:ext cx="194400" cy="604800"/>
          </a:xfrm>
          <a:prstGeom prst="straightConnector1">
            <a:avLst/>
          </a:prstGeom>
          <a:noFill/>
          <a:ln cap="flat" cmpd="sng" w="28575">
            <a:solidFill>
              <a:srgbClr val="FF0000"/>
            </a:solidFill>
            <a:prstDash val="solid"/>
            <a:round/>
            <a:headEnd len="med" w="med" type="none"/>
            <a:tailEnd len="med" w="med" type="triangle"/>
          </a:ln>
        </p:spPr>
      </p:cxnSp>
      <p:pic>
        <p:nvPicPr>
          <p:cNvPr id="150" name="Google Shape;150;p24"/>
          <p:cNvPicPr preferRelativeResize="0"/>
          <p:nvPr/>
        </p:nvPicPr>
        <p:blipFill>
          <a:blip r:embed="rId6">
            <a:alphaModFix/>
          </a:blip>
          <a:stretch>
            <a:fillRect/>
          </a:stretch>
        </p:blipFill>
        <p:spPr>
          <a:xfrm>
            <a:off x="5438475" y="2190825"/>
            <a:ext cx="2628150" cy="2740675"/>
          </a:xfrm>
          <a:prstGeom prst="rect">
            <a:avLst/>
          </a:prstGeom>
          <a:noFill/>
          <a:ln>
            <a:noFill/>
          </a:ln>
        </p:spPr>
      </p:pic>
    </p:spTree>
  </p:cSld>
  <p:clrMapOvr>
    <a:masterClrMapping/>
  </p:clrMapOvr>
  <mc:AlternateContent>
    <mc:Choice Requires="p14">
      <p:transition spd="med">
        <p14:flip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4" name="Shape 154"/>
        <p:cNvGrpSpPr/>
        <p:nvPr/>
      </p:nvGrpSpPr>
      <p:grpSpPr>
        <a:xfrm>
          <a:off x="0" y="0"/>
          <a:ext cx="0" cy="0"/>
          <a:chOff x="0" y="0"/>
          <a:chExt cx="0" cy="0"/>
        </a:xfrm>
      </p:grpSpPr>
      <p:sp>
        <p:nvSpPr>
          <p:cNvPr id="155" name="Google Shape;155;p25"/>
          <p:cNvSpPr txBox="1"/>
          <p:nvPr>
            <p:ph idx="1" type="body"/>
          </p:nvPr>
        </p:nvSpPr>
        <p:spPr>
          <a:xfrm>
            <a:off x="259350" y="183825"/>
            <a:ext cx="8520600" cy="3416400"/>
          </a:xfrm>
          <a:prstGeom prst="rect">
            <a:avLst/>
          </a:prstGeom>
          <a:solidFill>
            <a:schemeClr val="lt2"/>
          </a:solidFill>
        </p:spPr>
        <p:txBody>
          <a:bodyPr anchorCtr="0" anchor="t" bIns="91425" lIns="91425" spcFirstLastPara="1" rIns="91425" wrap="square" tIns="91425">
            <a:normAutofit/>
          </a:bodyPr>
          <a:lstStyle/>
          <a:p>
            <a:pPr indent="0" lvl="0" marL="0" rtl="0" algn="l">
              <a:spcBef>
                <a:spcPts val="0"/>
              </a:spcBef>
              <a:spcAft>
                <a:spcPts val="0"/>
              </a:spcAft>
              <a:buNone/>
            </a:pPr>
            <a:r>
              <a:rPr lang="nl"/>
              <a:t>Stap 10: Delen met de leerkracht</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nl"/>
              <a:t>Klik op de blauwe knop waar “Delen” op staat. </a:t>
            </a:r>
            <a:endParaRPr/>
          </a:p>
          <a:p>
            <a:pPr indent="0" lvl="0" marL="0" rtl="0" algn="l">
              <a:spcBef>
                <a:spcPts val="1200"/>
              </a:spcBef>
              <a:spcAft>
                <a:spcPts val="0"/>
              </a:spcAft>
              <a:buNone/>
            </a:pPr>
            <a:r>
              <a:rPr lang="nl"/>
              <a:t>Vul dan het </a:t>
            </a:r>
            <a:r>
              <a:rPr lang="nl"/>
              <a:t>e-mailadres</a:t>
            </a:r>
            <a:r>
              <a:rPr lang="nl"/>
              <a:t> van jouw leerkracht in en klik op klaar.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56" name="Google Shape;156;p25"/>
          <p:cNvPicPr preferRelativeResize="0"/>
          <p:nvPr/>
        </p:nvPicPr>
        <p:blipFill rotWithShape="1">
          <a:blip r:embed="rId4">
            <a:alphaModFix/>
          </a:blip>
          <a:srcRect b="0" l="5784" r="0" t="0"/>
          <a:stretch/>
        </p:blipFill>
        <p:spPr>
          <a:xfrm>
            <a:off x="5420125" y="919200"/>
            <a:ext cx="1050000" cy="600075"/>
          </a:xfrm>
          <a:prstGeom prst="rect">
            <a:avLst/>
          </a:prstGeom>
          <a:noFill/>
          <a:ln>
            <a:noFill/>
          </a:ln>
        </p:spPr>
      </p:pic>
    </p:spTree>
  </p:cSld>
  <p:clrMapOvr>
    <a:masterClrMapping/>
  </p:clrMapOvr>
  <mc:AlternateContent>
    <mc:Choice Requires="p14">
      <p:transition spd="med">
        <p14:flip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nvSpPr>
        <p:spPr>
          <a:xfrm>
            <a:off x="385775" y="417900"/>
            <a:ext cx="8090400" cy="4002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a:t>De les van vandaag:</a:t>
            </a:r>
            <a:endParaRPr/>
          </a:p>
        </p:txBody>
      </p:sp>
      <p:pic>
        <p:nvPicPr>
          <p:cNvPr id="66" name="Google Shape;66;p14"/>
          <p:cNvPicPr preferRelativeResize="0"/>
          <p:nvPr/>
        </p:nvPicPr>
        <p:blipFill>
          <a:blip r:embed="rId3">
            <a:alphaModFix/>
          </a:blip>
          <a:stretch>
            <a:fillRect/>
          </a:stretch>
        </p:blipFill>
        <p:spPr>
          <a:xfrm>
            <a:off x="152400" y="2502850"/>
            <a:ext cx="8839199" cy="21240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 name="Shape 70"/>
        <p:cNvGrpSpPr/>
        <p:nvPr/>
      </p:nvGrpSpPr>
      <p:grpSpPr>
        <a:xfrm>
          <a:off x="0" y="0"/>
          <a:ext cx="0" cy="0"/>
          <a:chOff x="0" y="0"/>
          <a:chExt cx="0" cy="0"/>
        </a:xfrm>
      </p:grpSpPr>
      <p:sp>
        <p:nvSpPr>
          <p:cNvPr id="71" name="Google Shape;71;p15"/>
          <p:cNvSpPr txBox="1"/>
          <p:nvPr>
            <p:ph idx="1" type="body"/>
          </p:nvPr>
        </p:nvSpPr>
        <p:spPr>
          <a:xfrm>
            <a:off x="311700" y="1152475"/>
            <a:ext cx="8520600" cy="3416400"/>
          </a:xfrm>
          <a:prstGeom prst="rect">
            <a:avLst/>
          </a:prstGeom>
          <a:solidFill>
            <a:schemeClr val="lt2"/>
          </a:solidFill>
        </p:spPr>
        <p:txBody>
          <a:bodyPr anchorCtr="0" anchor="t" bIns="91425" lIns="91425" spcFirstLastPara="1" rIns="91425" wrap="square" tIns="91425">
            <a:normAutofit/>
          </a:bodyPr>
          <a:lstStyle/>
          <a:p>
            <a:pPr indent="0" lvl="0" marL="0" rtl="0" algn="l">
              <a:spcBef>
                <a:spcPts val="0"/>
              </a:spcBef>
              <a:spcAft>
                <a:spcPts val="0"/>
              </a:spcAft>
              <a:buNone/>
            </a:pPr>
            <a:r>
              <a:rPr lang="nl"/>
              <a:t>Je gaat vandaag samen een strip maken en die delen met de juf. </a:t>
            </a:r>
            <a:endParaRPr/>
          </a:p>
          <a:p>
            <a:pPr indent="0" lvl="0" marL="0" rtl="0" algn="l">
              <a:spcBef>
                <a:spcPts val="1200"/>
              </a:spcBef>
              <a:spcAft>
                <a:spcPts val="0"/>
              </a:spcAft>
              <a:buNone/>
            </a:pPr>
            <a:r>
              <a:rPr lang="nl"/>
              <a:t>Na deze les weet je:</a:t>
            </a:r>
            <a:endParaRPr/>
          </a:p>
          <a:p>
            <a:pPr indent="-342900" lvl="0" marL="457200" rtl="0" algn="l">
              <a:spcBef>
                <a:spcPts val="1200"/>
              </a:spcBef>
              <a:spcAft>
                <a:spcPts val="0"/>
              </a:spcAft>
              <a:buSzPts val="1800"/>
              <a:buChar char="❖"/>
            </a:pPr>
            <a:r>
              <a:rPr lang="nl"/>
              <a:t>hoe je een nieuwe presentatie aanmaakt. </a:t>
            </a:r>
            <a:endParaRPr/>
          </a:p>
          <a:p>
            <a:pPr indent="-342900" lvl="0" marL="457200" rtl="0" algn="l">
              <a:spcBef>
                <a:spcPts val="0"/>
              </a:spcBef>
              <a:spcAft>
                <a:spcPts val="0"/>
              </a:spcAft>
              <a:buSzPts val="1800"/>
              <a:buChar char="❖"/>
            </a:pPr>
            <a:r>
              <a:rPr lang="nl"/>
              <a:t>hoe je de presentatie met mijn klasgenoot en juf kunt delen.</a:t>
            </a:r>
            <a:endParaRPr/>
          </a:p>
          <a:p>
            <a:pPr indent="-342900" lvl="0" marL="457200" rtl="0" algn="l">
              <a:spcBef>
                <a:spcPts val="0"/>
              </a:spcBef>
              <a:spcAft>
                <a:spcPts val="0"/>
              </a:spcAft>
              <a:buSzPts val="1800"/>
              <a:buChar char="❖"/>
            </a:pPr>
            <a:r>
              <a:rPr lang="nl"/>
              <a:t>hoe je zelf gemaakte foto’s kunt plaatsen in de presentatie.</a:t>
            </a:r>
            <a:endParaRPr/>
          </a:p>
          <a:p>
            <a:pPr indent="-342900" lvl="0" marL="457200" rtl="0" algn="l">
              <a:spcBef>
                <a:spcPts val="0"/>
              </a:spcBef>
              <a:spcAft>
                <a:spcPts val="0"/>
              </a:spcAft>
              <a:buSzPts val="1800"/>
              <a:buChar char="❖"/>
            </a:pPr>
            <a:r>
              <a:rPr lang="nl"/>
              <a:t>hoe je online foto’s kunt plaatsen in je presentatie.</a:t>
            </a:r>
            <a:endParaRPr/>
          </a:p>
          <a:p>
            <a:pPr indent="-342900" lvl="0" marL="457200" rtl="0" algn="l">
              <a:spcBef>
                <a:spcPts val="0"/>
              </a:spcBef>
              <a:spcAft>
                <a:spcPts val="0"/>
              </a:spcAft>
              <a:buSzPts val="1800"/>
              <a:buChar char="❖"/>
            </a:pPr>
            <a:r>
              <a:rPr lang="nl"/>
              <a:t>hoe je animaties / bewegingen kunt gebruiken om de presentatie aantrekkelijker te maken. </a:t>
            </a:r>
            <a:br>
              <a:rPr lang="nl"/>
            </a:b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7" name="Google Shape;77;p16"/>
          <p:cNvSpPr txBox="1"/>
          <p:nvPr>
            <p:ph idx="1" type="body"/>
          </p:nvPr>
        </p:nvSpPr>
        <p:spPr>
          <a:xfrm>
            <a:off x="311700" y="445025"/>
            <a:ext cx="8520600" cy="3416400"/>
          </a:xfrm>
          <a:prstGeom prst="rect">
            <a:avLst/>
          </a:prstGeom>
          <a:solidFill>
            <a:schemeClr val="lt2"/>
          </a:solidFill>
        </p:spPr>
        <p:txBody>
          <a:bodyPr anchorCtr="0" anchor="t" bIns="91425" lIns="91425" spcFirstLastPara="1" rIns="91425" wrap="square" tIns="91425">
            <a:normAutofit/>
          </a:bodyPr>
          <a:lstStyle/>
          <a:p>
            <a:pPr indent="0" lvl="0" marL="0" rtl="0" algn="l">
              <a:spcBef>
                <a:spcPts val="0"/>
              </a:spcBef>
              <a:spcAft>
                <a:spcPts val="0"/>
              </a:spcAft>
              <a:buNone/>
            </a:pPr>
            <a:r>
              <a:rPr lang="nl"/>
              <a:t>Stap 1: Inloggen </a:t>
            </a:r>
            <a:endParaRPr/>
          </a:p>
          <a:p>
            <a:pPr indent="0" lvl="0" marL="0" rtl="0" algn="l">
              <a:spcBef>
                <a:spcPts val="1200"/>
              </a:spcBef>
              <a:spcAft>
                <a:spcPts val="0"/>
              </a:spcAft>
              <a:buNone/>
            </a:pPr>
            <a:r>
              <a:rPr lang="nl"/>
              <a:t>Log in op je chromebook en ga naar je Google Drive.</a:t>
            </a:r>
            <a:endParaRPr/>
          </a:p>
          <a:p>
            <a:pPr indent="0" lvl="0" marL="0" rtl="0" algn="l">
              <a:spcBef>
                <a:spcPts val="1200"/>
              </a:spcBef>
              <a:spcAft>
                <a:spcPts val="1200"/>
              </a:spcAft>
              <a:buNone/>
            </a:pPr>
            <a:r>
              <a:t/>
            </a:r>
            <a:endParaRPr/>
          </a:p>
        </p:txBody>
      </p:sp>
      <p:pic>
        <p:nvPicPr>
          <p:cNvPr id="78" name="Google Shape;78;p16"/>
          <p:cNvPicPr preferRelativeResize="0"/>
          <p:nvPr/>
        </p:nvPicPr>
        <p:blipFill>
          <a:blip r:embed="rId3">
            <a:alphaModFix/>
          </a:blip>
          <a:stretch>
            <a:fillRect/>
          </a:stretch>
        </p:blipFill>
        <p:spPr>
          <a:xfrm>
            <a:off x="1939175" y="1808400"/>
            <a:ext cx="1901906" cy="763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4" name="Google Shape;84;p17"/>
          <p:cNvSpPr txBox="1"/>
          <p:nvPr>
            <p:ph idx="1" type="body"/>
          </p:nvPr>
        </p:nvSpPr>
        <p:spPr>
          <a:xfrm>
            <a:off x="311700" y="488100"/>
            <a:ext cx="8520600" cy="3416400"/>
          </a:xfrm>
          <a:prstGeom prst="rect">
            <a:avLst/>
          </a:prstGeom>
          <a:solidFill>
            <a:schemeClr val="lt2"/>
          </a:solidFill>
        </p:spPr>
        <p:txBody>
          <a:bodyPr anchorCtr="0" anchor="t" bIns="91425" lIns="91425" spcFirstLastPara="1" rIns="91425" wrap="square" tIns="91425">
            <a:normAutofit/>
          </a:bodyPr>
          <a:lstStyle/>
          <a:p>
            <a:pPr indent="0" lvl="0" marL="0" rtl="0" algn="l">
              <a:spcBef>
                <a:spcPts val="0"/>
              </a:spcBef>
              <a:spcAft>
                <a:spcPts val="0"/>
              </a:spcAft>
              <a:buNone/>
            </a:pPr>
            <a:r>
              <a:rPr lang="nl"/>
              <a:t>Stap 2: N</a:t>
            </a:r>
            <a:r>
              <a:rPr lang="nl"/>
              <a:t>ieuwe map aanmaken en hernoemen</a:t>
            </a:r>
            <a:endParaRPr/>
          </a:p>
          <a:p>
            <a:pPr indent="0" lvl="0" marL="0" rtl="0" algn="l">
              <a:spcBef>
                <a:spcPts val="1200"/>
              </a:spcBef>
              <a:spcAft>
                <a:spcPts val="0"/>
              </a:spcAft>
              <a:buNone/>
            </a:pPr>
            <a:r>
              <a:rPr lang="nl"/>
              <a:t>Klik op mijn Mijn Drive en klik dan op de plus. Maak een nieuwe map aan. </a:t>
            </a:r>
            <a:br>
              <a:rPr lang="nl"/>
            </a:br>
            <a:r>
              <a:rPr lang="nl"/>
              <a:t>Geef de map de naam: Taallessen</a:t>
            </a:r>
            <a:endParaRPr/>
          </a:p>
          <a:p>
            <a:pPr indent="0" lvl="0" marL="0" rtl="0" algn="l">
              <a:spcBef>
                <a:spcPts val="1200"/>
              </a:spcBef>
              <a:spcAft>
                <a:spcPts val="1200"/>
              </a:spcAft>
              <a:buNone/>
            </a:pPr>
            <a:r>
              <a:t/>
            </a:r>
            <a:endParaRPr/>
          </a:p>
        </p:txBody>
      </p:sp>
      <p:pic>
        <p:nvPicPr>
          <p:cNvPr id="85" name="Google Shape;85;p17"/>
          <p:cNvPicPr preferRelativeResize="0"/>
          <p:nvPr/>
        </p:nvPicPr>
        <p:blipFill rotWithShape="1">
          <a:blip r:embed="rId3">
            <a:alphaModFix/>
          </a:blip>
          <a:srcRect b="41214" l="-633" r="25179" t="12643"/>
          <a:stretch/>
        </p:blipFill>
        <p:spPr>
          <a:xfrm>
            <a:off x="1032175" y="2183025"/>
            <a:ext cx="6899875" cy="23733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1" name="Google Shape;91;p18"/>
          <p:cNvSpPr txBox="1"/>
          <p:nvPr>
            <p:ph idx="1" type="body"/>
          </p:nvPr>
        </p:nvSpPr>
        <p:spPr>
          <a:xfrm>
            <a:off x="311700" y="488100"/>
            <a:ext cx="8520600" cy="3416400"/>
          </a:xfrm>
          <a:prstGeom prst="rect">
            <a:avLst/>
          </a:prstGeom>
          <a:solidFill>
            <a:schemeClr val="lt2"/>
          </a:solidFill>
        </p:spPr>
        <p:txBody>
          <a:bodyPr anchorCtr="0" anchor="t" bIns="91425" lIns="91425" spcFirstLastPara="1" rIns="91425" wrap="square" tIns="91425">
            <a:normAutofit/>
          </a:bodyPr>
          <a:lstStyle/>
          <a:p>
            <a:pPr indent="0" lvl="0" marL="0" rtl="0" algn="l">
              <a:spcBef>
                <a:spcPts val="0"/>
              </a:spcBef>
              <a:spcAft>
                <a:spcPts val="0"/>
              </a:spcAft>
              <a:buNone/>
            </a:pPr>
            <a:r>
              <a:rPr lang="nl"/>
              <a:t>Stap 3: Nieuwe presentatie aanmaken</a:t>
            </a:r>
            <a:endParaRPr/>
          </a:p>
          <a:p>
            <a:pPr indent="0" lvl="0" marL="0" rtl="0" algn="l">
              <a:spcBef>
                <a:spcPts val="1200"/>
              </a:spcBef>
              <a:spcAft>
                <a:spcPts val="0"/>
              </a:spcAft>
              <a:buNone/>
            </a:pPr>
            <a:r>
              <a:rPr lang="nl"/>
              <a:t>Open de map “Taallessen” en klik opnieuw op de plus. </a:t>
            </a:r>
            <a:br>
              <a:rPr lang="nl"/>
            </a:br>
            <a:r>
              <a:rPr lang="nl"/>
              <a:t>Klik nu op Google Presentaties, lege presentatie. </a:t>
            </a:r>
            <a:endParaRPr/>
          </a:p>
          <a:p>
            <a:pPr indent="0" lvl="0" marL="0" rtl="0" algn="l">
              <a:spcBef>
                <a:spcPts val="1200"/>
              </a:spcBef>
              <a:spcAft>
                <a:spcPts val="1200"/>
              </a:spcAft>
              <a:buNone/>
            </a:pPr>
            <a:r>
              <a:t/>
            </a:r>
            <a:endParaRPr/>
          </a:p>
        </p:txBody>
      </p:sp>
      <p:pic>
        <p:nvPicPr>
          <p:cNvPr id="92" name="Google Shape;92;p18"/>
          <p:cNvPicPr preferRelativeResize="0"/>
          <p:nvPr/>
        </p:nvPicPr>
        <p:blipFill rotWithShape="1">
          <a:blip r:embed="rId3">
            <a:alphaModFix/>
          </a:blip>
          <a:srcRect b="42497" l="0" r="34597" t="12763"/>
          <a:stretch/>
        </p:blipFill>
        <p:spPr>
          <a:xfrm>
            <a:off x="1151300" y="1951250"/>
            <a:ext cx="5980824" cy="23011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8" name="Google Shape;98;p19"/>
          <p:cNvSpPr txBox="1"/>
          <p:nvPr>
            <p:ph idx="1" type="body"/>
          </p:nvPr>
        </p:nvSpPr>
        <p:spPr>
          <a:xfrm>
            <a:off x="311700" y="488100"/>
            <a:ext cx="8520600" cy="3416400"/>
          </a:xfrm>
          <a:prstGeom prst="rect">
            <a:avLst/>
          </a:prstGeom>
          <a:solidFill>
            <a:schemeClr val="lt2"/>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nl"/>
              <a:t>Stap 4: Naam geven aan document</a:t>
            </a:r>
            <a:endParaRPr/>
          </a:p>
          <a:p>
            <a:pPr indent="0" lvl="0" marL="0" rtl="0" algn="l">
              <a:spcBef>
                <a:spcPts val="1200"/>
              </a:spcBef>
              <a:spcAft>
                <a:spcPts val="1200"/>
              </a:spcAft>
              <a:buNone/>
            </a:pPr>
            <a:r>
              <a:rPr lang="nl"/>
              <a:t>Geef de presentatie een naam (bijv. taalles stripverhaal en dan jullie namen) </a:t>
            </a:r>
            <a:endParaRPr/>
          </a:p>
        </p:txBody>
      </p:sp>
      <p:pic>
        <p:nvPicPr>
          <p:cNvPr id="99" name="Google Shape;99;p19"/>
          <p:cNvPicPr preferRelativeResize="0"/>
          <p:nvPr/>
        </p:nvPicPr>
        <p:blipFill rotWithShape="1">
          <a:blip r:embed="rId3">
            <a:alphaModFix/>
          </a:blip>
          <a:srcRect b="58545" l="0" r="4058" t="12097"/>
          <a:stretch/>
        </p:blipFill>
        <p:spPr>
          <a:xfrm>
            <a:off x="216050" y="1405500"/>
            <a:ext cx="8773248" cy="1509999"/>
          </a:xfrm>
          <a:prstGeom prst="rect">
            <a:avLst/>
          </a:prstGeom>
          <a:noFill/>
          <a:ln>
            <a:noFill/>
          </a:ln>
        </p:spPr>
      </p:pic>
      <p:pic>
        <p:nvPicPr>
          <p:cNvPr id="100" name="Google Shape;100;p19"/>
          <p:cNvPicPr preferRelativeResize="0"/>
          <p:nvPr/>
        </p:nvPicPr>
        <p:blipFill>
          <a:blip r:embed="rId4">
            <a:alphaModFix/>
          </a:blip>
          <a:stretch>
            <a:fillRect/>
          </a:stretch>
        </p:blipFill>
        <p:spPr>
          <a:xfrm>
            <a:off x="1514213" y="2818450"/>
            <a:ext cx="6943725" cy="742950"/>
          </a:xfrm>
          <a:prstGeom prst="rect">
            <a:avLst/>
          </a:prstGeom>
          <a:noFill/>
          <a:ln>
            <a:noFill/>
          </a:ln>
        </p:spPr>
      </p:pic>
      <p:cxnSp>
        <p:nvCxnSpPr>
          <p:cNvPr id="101" name="Google Shape;101;p19"/>
          <p:cNvCxnSpPr/>
          <p:nvPr/>
        </p:nvCxnSpPr>
        <p:spPr>
          <a:xfrm>
            <a:off x="1226075" y="1667175"/>
            <a:ext cx="964500" cy="11889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7" name="Google Shape;107;p20"/>
          <p:cNvSpPr txBox="1"/>
          <p:nvPr>
            <p:ph idx="1" type="body"/>
          </p:nvPr>
        </p:nvSpPr>
        <p:spPr>
          <a:xfrm>
            <a:off x="311700" y="198775"/>
            <a:ext cx="8520600" cy="3416400"/>
          </a:xfrm>
          <a:prstGeom prst="rect">
            <a:avLst/>
          </a:prstGeom>
          <a:solidFill>
            <a:schemeClr val="lt2"/>
          </a:solidFill>
        </p:spPr>
        <p:txBody>
          <a:bodyPr anchorCtr="0" anchor="t" bIns="91425" lIns="91425" spcFirstLastPara="1" rIns="91425" wrap="square" tIns="91425">
            <a:normAutofit/>
          </a:bodyPr>
          <a:lstStyle/>
          <a:p>
            <a:pPr indent="0" lvl="0" marL="0" rtl="0" algn="l">
              <a:spcBef>
                <a:spcPts val="0"/>
              </a:spcBef>
              <a:spcAft>
                <a:spcPts val="0"/>
              </a:spcAft>
              <a:buNone/>
            </a:pPr>
            <a:r>
              <a:rPr lang="nl"/>
              <a:t>Stap 5: Achtergrond aanpassen</a:t>
            </a:r>
            <a:endParaRPr/>
          </a:p>
          <a:p>
            <a:pPr indent="0" lvl="0" marL="0" rtl="0" algn="l">
              <a:spcBef>
                <a:spcPts val="1200"/>
              </a:spcBef>
              <a:spcAft>
                <a:spcPts val="0"/>
              </a:spcAft>
              <a:buNone/>
            </a:pPr>
            <a:r>
              <a:rPr lang="nl"/>
              <a:t>Bedenk samen welke achtergrond je wilt gebruiken voor in je stripverhaal.</a:t>
            </a:r>
            <a:endParaRPr/>
          </a:p>
          <a:p>
            <a:pPr indent="0" lvl="0" marL="0" rtl="0" algn="l">
              <a:spcBef>
                <a:spcPts val="1200"/>
              </a:spcBef>
              <a:spcAft>
                <a:spcPts val="0"/>
              </a:spcAft>
              <a:buNone/>
            </a:pPr>
            <a:r>
              <a:rPr lang="nl"/>
              <a:t>Ik ga straks een schoolplein opzoeken.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08" name="Google Shape;108;p20"/>
          <p:cNvPicPr preferRelativeResize="0"/>
          <p:nvPr/>
        </p:nvPicPr>
        <p:blipFill>
          <a:blip r:embed="rId3">
            <a:alphaModFix/>
          </a:blip>
          <a:stretch>
            <a:fillRect/>
          </a:stretch>
        </p:blipFill>
        <p:spPr>
          <a:xfrm>
            <a:off x="942000" y="1757700"/>
            <a:ext cx="6496624" cy="3151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4" name="Google Shape;114;p21"/>
          <p:cNvSpPr txBox="1"/>
          <p:nvPr>
            <p:ph idx="1" type="body"/>
          </p:nvPr>
        </p:nvSpPr>
        <p:spPr>
          <a:xfrm>
            <a:off x="259350" y="183825"/>
            <a:ext cx="8520600" cy="3416400"/>
          </a:xfrm>
          <a:prstGeom prst="rect">
            <a:avLst/>
          </a:prstGeom>
          <a:solidFill>
            <a:schemeClr val="lt2"/>
          </a:solidFill>
        </p:spPr>
        <p:txBody>
          <a:bodyPr anchorCtr="0" anchor="t" bIns="91425" lIns="91425" spcFirstLastPara="1" rIns="91425" wrap="square" tIns="91425">
            <a:normAutofit/>
          </a:bodyPr>
          <a:lstStyle/>
          <a:p>
            <a:pPr indent="0" lvl="0" marL="0" rtl="0" algn="l">
              <a:spcBef>
                <a:spcPts val="0"/>
              </a:spcBef>
              <a:spcAft>
                <a:spcPts val="0"/>
              </a:spcAft>
              <a:buNone/>
            </a:pPr>
            <a:r>
              <a:rPr lang="nl"/>
              <a:t>Stap 6: Achtergrondfoto zoeken </a:t>
            </a:r>
            <a:endParaRPr/>
          </a:p>
          <a:p>
            <a:pPr indent="0" lvl="0" marL="0" rtl="0" algn="l">
              <a:spcBef>
                <a:spcPts val="1200"/>
              </a:spcBef>
              <a:spcAft>
                <a:spcPts val="0"/>
              </a:spcAft>
              <a:buNone/>
            </a:pPr>
            <a:r>
              <a:rPr lang="nl"/>
              <a:t>Klik op “Dia” , “Achtergrond wijzigen”, “Afbeelding kiezen”, Google afbeelding zoeken. Zet in de zoekbalk je zoekwoord. Selecteer de foto die je wilt gebruiken en klik op invoeg. Klik daarna op klaar. Nu is hij ingesteld voor dia 1. Als je hem op elke dia terug wilt laten komen, dan klik je op “Toevoegen aan thema”, vervolgens op klaar.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15" name="Google Shape;115;p21"/>
          <p:cNvPicPr preferRelativeResize="0"/>
          <p:nvPr/>
        </p:nvPicPr>
        <p:blipFill rotWithShape="1">
          <a:blip r:embed="rId3">
            <a:alphaModFix/>
          </a:blip>
          <a:srcRect b="8260" l="16870" r="17127" t="17851"/>
          <a:stretch/>
        </p:blipFill>
        <p:spPr>
          <a:xfrm>
            <a:off x="0" y="2511951"/>
            <a:ext cx="4179101" cy="2631550"/>
          </a:xfrm>
          <a:prstGeom prst="rect">
            <a:avLst/>
          </a:prstGeom>
          <a:noFill/>
          <a:ln>
            <a:noFill/>
          </a:ln>
        </p:spPr>
      </p:pic>
      <p:pic>
        <p:nvPicPr>
          <p:cNvPr id="116" name="Google Shape;116;p21"/>
          <p:cNvPicPr preferRelativeResize="0"/>
          <p:nvPr/>
        </p:nvPicPr>
        <p:blipFill rotWithShape="1">
          <a:blip r:embed="rId4">
            <a:alphaModFix/>
          </a:blip>
          <a:srcRect b="7963" l="17441" r="17284" t="16410"/>
          <a:stretch/>
        </p:blipFill>
        <p:spPr>
          <a:xfrm>
            <a:off x="4572000" y="2125175"/>
            <a:ext cx="4532702" cy="2954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